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11"/>
  </p:notesMasterIdLst>
  <p:sldIdLst>
    <p:sldId id="258" r:id="rId3"/>
    <p:sldId id="289" r:id="rId4"/>
    <p:sldId id="290" r:id="rId5"/>
    <p:sldId id="270" r:id="rId6"/>
    <p:sldId id="291" r:id="rId7"/>
    <p:sldId id="292" r:id="rId8"/>
    <p:sldId id="293" r:id="rId9"/>
    <p:sldId id="269" r:id="rId10"/>
  </p:sldIdLst>
  <p:sldSz cx="9144000" cy="5143500" type="screen16x9"/>
  <p:notesSz cx="6858000" cy="9144000"/>
  <p:embeddedFontLst>
    <p:embeddedFont>
      <p:font typeface="Roboto" panose="020B0604020202020204" charset="0"/>
      <p:regular r:id="rId12"/>
      <p:bold r:id="rId13"/>
      <p:italic r:id="rId14"/>
      <p:boldItalic r:id="rId15"/>
    </p:embeddedFont>
    <p:embeddedFont>
      <p:font typeface="Calibri" panose="020F050202020403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220494-F72E-42EC-8C15-EB342598EB4E}">
  <a:tblStyle styleId="{62220494-F72E-42EC-8C15-EB342598EB4E}"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20" autoAdjust="0"/>
  </p:normalViewPr>
  <p:slideViewPr>
    <p:cSldViewPr>
      <p:cViewPr varScale="1">
        <p:scale>
          <a:sx n="93" d="100"/>
          <a:sy n="93" d="100"/>
        </p:scale>
        <p:origin x="226"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2789548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[Mandatory Slide]</a:t>
            </a:r>
            <a:br>
              <a:rPr lang="en-US" dirty="0" smtClean="0"/>
            </a:br>
            <a:r>
              <a:rPr lang="en-US" dirty="0" smtClean="0"/>
              <a:t>This would be the introduction slide</a:t>
            </a:r>
            <a:r>
              <a:rPr lang="en-US" baseline="0" dirty="0" smtClean="0"/>
              <a:t> of the topic that you are covering in this subsection.</a:t>
            </a:r>
          </a:p>
          <a:p>
            <a:pPr lvl="0" rtl="0">
              <a:spcBef>
                <a:spcPts val="0"/>
              </a:spcBef>
              <a:buNone/>
            </a:pPr>
            <a:r>
              <a:rPr lang="en-US" baseline="0" dirty="0" smtClean="0"/>
              <a:t>When this slide plays, you could talk about the main aim that we’d be covering in this video.</a:t>
            </a:r>
            <a:endParaRPr/>
          </a:p>
        </p:txBody>
      </p:sp>
    </p:spTree>
    <p:extLst>
      <p:ext uri="{BB962C8B-B14F-4D97-AF65-F5344CB8AC3E}">
        <p14:creationId xmlns:p14="http://schemas.microsoft.com/office/powerpoint/2010/main" val="411900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slide, like mentioned above is for multiple pointers. The information above covers the types</a:t>
            </a:r>
            <a:r>
              <a:rPr lang="en-US" baseline="0" dirty="0" smtClean="0"/>
              <a:t> of information that can be used in this slide</a:t>
            </a:r>
            <a:endParaRPr lang="en-US" dirty="0" smtClean="0"/>
          </a:p>
          <a:p>
            <a:pPr lvl="0" rtl="0">
              <a:spcBef>
                <a:spcPts val="0"/>
              </a:spcBef>
              <a:buNone/>
            </a:pPr>
            <a:endParaRPr lang="en-US" dirty="0" smtClean="0"/>
          </a:p>
        </p:txBody>
      </p:sp>
    </p:spTree>
    <p:extLst>
      <p:ext uri="{BB962C8B-B14F-4D97-AF65-F5344CB8AC3E}">
        <p14:creationId xmlns:p14="http://schemas.microsoft.com/office/powerpoint/2010/main" val="1774247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4186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[Mandatory Slide]</a:t>
            </a:r>
          </a:p>
          <a:p>
            <a:pPr lvl="0" rtl="0">
              <a:spcBef>
                <a:spcPts val="0"/>
              </a:spcBef>
              <a:buNone/>
            </a:pPr>
            <a:r>
              <a:rPr lang="en-US" b="0" dirty="0" smtClean="0"/>
              <a:t>Here</a:t>
            </a:r>
            <a:r>
              <a:rPr lang="en-US" b="0" baseline="0" dirty="0" smtClean="0"/>
              <a:t> the name of the next video needs to be mentioned. The narration as you guessed it would be just letting the viewer know exactly where we are at and what we’d be taking over next! </a:t>
            </a:r>
            <a:r>
              <a:rPr lang="en-US" b="0" baseline="0" smtClean="0">
                <a:sym typeface="Wingdings" pitchFamily="2" charset="2"/>
              </a:rPr>
              <a:t></a:t>
            </a:r>
            <a:endParaRPr b="0"/>
          </a:p>
        </p:txBody>
      </p:sp>
    </p:spTree>
    <p:extLst>
      <p:ext uri="{BB962C8B-B14F-4D97-AF65-F5344CB8AC3E}">
        <p14:creationId xmlns:p14="http://schemas.microsoft.com/office/powerpoint/2010/main" val="23390968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Course 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90525" y="2803825"/>
            <a:ext cx="8222100" cy="573300"/>
          </a:xfrm>
          <a:prstGeom prst="rect">
            <a:avLst/>
          </a:prstGeom>
        </p:spPr>
        <p:txBody>
          <a:bodyPr lIns="91425" tIns="91425" rIns="91425" bIns="91425" anchor="b" anchorCtr="0"/>
          <a:lstStyle>
            <a:lvl1pPr lvl="0" rtl="0">
              <a:spcBef>
                <a:spcPts val="0"/>
              </a:spcBef>
              <a:buNone/>
              <a:defRPr sz="26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11" name="Shape 11" descr="Packt-Logo-white.png"/>
          <p:cNvPicPr preferRelativeResize="0"/>
          <p:nvPr/>
        </p:nvPicPr>
        <p:blipFill>
          <a:blip r:embed="rId2">
            <a:alphaModFix/>
          </a:blip>
          <a:stretch>
            <a:fillRect/>
          </a:stretch>
        </p:blipFill>
        <p:spPr>
          <a:xfrm>
            <a:off x="112750" y="1477730"/>
            <a:ext cx="3382881" cy="16166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63" name="Shape 63"/>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60950" y="1248300"/>
            <a:ext cx="8222100" cy="1963500"/>
          </a:xfrm>
          <a:prstGeom prst="rect">
            <a:avLst/>
          </a:prstGeom>
        </p:spPr>
        <p:txBody>
          <a:bodyPr lIns="91425" tIns="91425" rIns="91425" bIns="91425" anchor="b" anchorCtr="0"/>
          <a:lstStyle>
            <a:lvl1pPr lvl="0" algn="ctr" rtl="0">
              <a:spcBef>
                <a:spcPts val="0"/>
              </a:spcBef>
              <a:buClr>
                <a:srgbClr val="F3F3F3"/>
              </a:buClr>
              <a:buSzPct val="100000"/>
              <a:defRPr sz="12000">
                <a:solidFill>
                  <a:srgbClr val="F3F3F3"/>
                </a:solidFill>
              </a:defRPr>
            </a:lvl1pPr>
            <a:lvl2pPr lvl="1" algn="ctr" rtl="0">
              <a:spcBef>
                <a:spcPts val="0"/>
              </a:spcBef>
              <a:buClr>
                <a:schemeClr val="dk2"/>
              </a:buClr>
              <a:buSzPct val="100000"/>
              <a:defRPr sz="12000">
                <a:solidFill>
                  <a:schemeClr val="dk2"/>
                </a:solidFill>
              </a:defRPr>
            </a:lvl2pPr>
            <a:lvl3pPr lvl="2" algn="ctr" rtl="0">
              <a:spcBef>
                <a:spcPts val="0"/>
              </a:spcBef>
              <a:buClr>
                <a:schemeClr val="dk2"/>
              </a:buClr>
              <a:buSzPct val="100000"/>
              <a:defRPr sz="12000">
                <a:solidFill>
                  <a:schemeClr val="dk2"/>
                </a:solidFill>
              </a:defRPr>
            </a:lvl3pPr>
            <a:lvl4pPr lvl="3" algn="ctr" rtl="0">
              <a:spcBef>
                <a:spcPts val="0"/>
              </a:spcBef>
              <a:buClr>
                <a:schemeClr val="dk2"/>
              </a:buClr>
              <a:buSzPct val="100000"/>
              <a:defRPr sz="12000">
                <a:solidFill>
                  <a:schemeClr val="dk2"/>
                </a:solidFill>
              </a:defRPr>
            </a:lvl4pPr>
            <a:lvl5pPr lvl="4" algn="ctr" rtl="0">
              <a:spcBef>
                <a:spcPts val="0"/>
              </a:spcBef>
              <a:buClr>
                <a:schemeClr val="dk2"/>
              </a:buClr>
              <a:buSzPct val="100000"/>
              <a:defRPr sz="12000">
                <a:solidFill>
                  <a:schemeClr val="dk2"/>
                </a:solidFill>
              </a:defRPr>
            </a:lvl5pPr>
            <a:lvl6pPr lvl="5" algn="ctr" rtl="0">
              <a:spcBef>
                <a:spcPts val="0"/>
              </a:spcBef>
              <a:buClr>
                <a:schemeClr val="dk2"/>
              </a:buClr>
              <a:buSzPct val="100000"/>
              <a:defRPr sz="12000">
                <a:solidFill>
                  <a:schemeClr val="dk2"/>
                </a:solidFill>
              </a:defRPr>
            </a:lvl6pPr>
            <a:lvl7pPr lvl="6" algn="ctr" rtl="0">
              <a:spcBef>
                <a:spcPts val="0"/>
              </a:spcBef>
              <a:buClr>
                <a:schemeClr val="dk2"/>
              </a:buClr>
              <a:buSzPct val="100000"/>
              <a:defRPr sz="12000">
                <a:solidFill>
                  <a:schemeClr val="dk2"/>
                </a:solidFill>
              </a:defRPr>
            </a:lvl7pPr>
            <a:lvl8pPr lvl="7" algn="ctr" rtl="0">
              <a:spcBef>
                <a:spcPts val="0"/>
              </a:spcBef>
              <a:buClr>
                <a:schemeClr val="dk2"/>
              </a:buClr>
              <a:buSzPct val="100000"/>
              <a:defRPr sz="12000">
                <a:solidFill>
                  <a:schemeClr val="dk2"/>
                </a:solidFill>
              </a:defRPr>
            </a:lvl8pPr>
            <a:lvl9pPr lvl="8" algn="ctr" rtl="0">
              <a:spcBef>
                <a:spcPts val="0"/>
              </a:spcBef>
              <a:buClr>
                <a:schemeClr val="dk2"/>
              </a:buClr>
              <a:buSzPct val="100000"/>
              <a:defRPr sz="12000">
                <a:solidFill>
                  <a:schemeClr val="dk2"/>
                </a:solidFill>
              </a:defRPr>
            </a:lvl9pPr>
          </a:lstStyle>
          <a:p>
            <a:endParaRPr/>
          </a:p>
        </p:txBody>
      </p:sp>
      <p:sp>
        <p:nvSpPr>
          <p:cNvPr id="66" name="Shape 66"/>
          <p:cNvSpPr txBox="1">
            <a:spLocks noGrp="1"/>
          </p:cNvSpPr>
          <p:nvPr>
            <p:ph type="body" idx="1"/>
          </p:nvPr>
        </p:nvSpPr>
        <p:spPr>
          <a:xfrm>
            <a:off x="1595400" y="3273925"/>
            <a:ext cx="5953200" cy="1300800"/>
          </a:xfrm>
          <a:prstGeom prst="rect">
            <a:avLst/>
          </a:prstGeom>
        </p:spPr>
        <p:txBody>
          <a:bodyPr lIns="91425" tIns="91425" rIns="91425" bIns="91425" anchor="t" anchorCtr="0"/>
          <a:lstStyle>
            <a:lvl1pPr lvl="0" algn="ctr" rtl="0">
              <a:spcBef>
                <a:spcPts val="0"/>
              </a:spcBef>
              <a:buClr>
                <a:srgbClr val="F3F3F3"/>
              </a:buClr>
              <a:buFont typeface="Calibri"/>
              <a:defRPr>
                <a:solidFill>
                  <a:srgbClr val="F3F3F3"/>
                </a:solidFill>
                <a:latin typeface="Calibri"/>
                <a:ea typeface="Calibri"/>
                <a:cs typeface="Calibri"/>
                <a:sym typeface="Calibri"/>
              </a:defRPr>
            </a:lvl1pPr>
            <a:lvl2pPr lvl="1" algn="ctr" rtl="0">
              <a:spcBef>
                <a:spcPts val="0"/>
              </a:spcBef>
              <a:buClr>
                <a:srgbClr val="F3F3F3"/>
              </a:buClr>
              <a:buFont typeface="Calibri"/>
              <a:defRPr>
                <a:solidFill>
                  <a:srgbClr val="F3F3F3"/>
                </a:solidFill>
                <a:latin typeface="Calibri"/>
                <a:ea typeface="Calibri"/>
                <a:cs typeface="Calibri"/>
                <a:sym typeface="Calibri"/>
              </a:defRPr>
            </a:lvl2pPr>
            <a:lvl3pPr lvl="2" algn="ctr" rtl="0">
              <a:spcBef>
                <a:spcPts val="0"/>
              </a:spcBef>
              <a:buClr>
                <a:srgbClr val="F3F3F3"/>
              </a:buClr>
              <a:buFont typeface="Calibri"/>
              <a:defRPr>
                <a:solidFill>
                  <a:srgbClr val="F3F3F3"/>
                </a:solidFill>
                <a:latin typeface="Calibri"/>
                <a:ea typeface="Calibri"/>
                <a:cs typeface="Calibri"/>
                <a:sym typeface="Calibri"/>
              </a:defRPr>
            </a:lvl3pPr>
            <a:lvl4pPr lvl="3" algn="ctr" rtl="0">
              <a:spcBef>
                <a:spcPts val="0"/>
              </a:spcBef>
              <a:buClr>
                <a:srgbClr val="F3F3F3"/>
              </a:buClr>
              <a:buFont typeface="Calibri"/>
              <a:defRPr>
                <a:solidFill>
                  <a:srgbClr val="F3F3F3"/>
                </a:solidFill>
                <a:latin typeface="Calibri"/>
                <a:ea typeface="Calibri"/>
                <a:cs typeface="Calibri"/>
                <a:sym typeface="Calibri"/>
              </a:defRPr>
            </a:lvl4pPr>
            <a:lvl5pPr lvl="4" algn="ctr" rtl="0">
              <a:spcBef>
                <a:spcPts val="0"/>
              </a:spcBef>
              <a:buClr>
                <a:srgbClr val="F3F3F3"/>
              </a:buClr>
              <a:buFont typeface="Calibri"/>
              <a:defRPr>
                <a:solidFill>
                  <a:srgbClr val="F3F3F3"/>
                </a:solidFill>
                <a:latin typeface="Calibri"/>
                <a:ea typeface="Calibri"/>
                <a:cs typeface="Calibri"/>
                <a:sym typeface="Calibri"/>
              </a:defRPr>
            </a:lvl5pPr>
            <a:lvl6pPr lvl="5" algn="ctr" rtl="0">
              <a:spcBef>
                <a:spcPts val="0"/>
              </a:spcBef>
              <a:buClr>
                <a:srgbClr val="F3F3F3"/>
              </a:buClr>
              <a:buFont typeface="Calibri"/>
              <a:defRPr>
                <a:solidFill>
                  <a:srgbClr val="F3F3F3"/>
                </a:solidFill>
                <a:latin typeface="Calibri"/>
                <a:ea typeface="Calibri"/>
                <a:cs typeface="Calibri"/>
                <a:sym typeface="Calibri"/>
              </a:defRPr>
            </a:lvl6pPr>
            <a:lvl7pPr lvl="6" algn="ctr" rtl="0">
              <a:spcBef>
                <a:spcPts val="0"/>
              </a:spcBef>
              <a:buClr>
                <a:srgbClr val="F3F3F3"/>
              </a:buClr>
              <a:buFont typeface="Calibri"/>
              <a:defRPr>
                <a:solidFill>
                  <a:srgbClr val="F3F3F3"/>
                </a:solidFill>
                <a:latin typeface="Calibri"/>
                <a:ea typeface="Calibri"/>
                <a:cs typeface="Calibri"/>
                <a:sym typeface="Calibri"/>
              </a:defRPr>
            </a:lvl7pPr>
            <a:lvl8pPr lvl="7" algn="ctr" rtl="0">
              <a:spcBef>
                <a:spcPts val="0"/>
              </a:spcBef>
              <a:buClr>
                <a:srgbClr val="F3F3F3"/>
              </a:buClr>
              <a:buFont typeface="Calibri"/>
              <a:defRPr>
                <a:solidFill>
                  <a:srgbClr val="F3F3F3"/>
                </a:solidFill>
                <a:latin typeface="Calibri"/>
                <a:ea typeface="Calibri"/>
                <a:cs typeface="Calibri"/>
                <a:sym typeface="Calibri"/>
              </a:defRPr>
            </a:lvl8pPr>
            <a:lvl9pPr lvl="8" algn="ctr" rtl="0">
              <a:spcBef>
                <a:spcPts val="0"/>
              </a:spcBef>
              <a:buClr>
                <a:srgbClr val="F3F3F3"/>
              </a:buClr>
              <a:buFont typeface="Calibri"/>
              <a:defRPr>
                <a:solidFill>
                  <a:srgbClr val="F3F3F3"/>
                </a:solidFill>
                <a:latin typeface="Calibri"/>
                <a:ea typeface="Calibri"/>
                <a:cs typeface="Calibri"/>
                <a:sym typeface="Calibri"/>
              </a:defRPr>
            </a:lvl9pPr>
          </a:lstStyle>
          <a:p>
            <a:endParaRPr/>
          </a:p>
        </p:txBody>
      </p:sp>
      <p:pic>
        <p:nvPicPr>
          <p:cNvPr id="67" name="Shape 67"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pic>
        <p:nvPicPr>
          <p:cNvPr id="69" name="Shape 69"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En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4570050" y="564750"/>
            <a:ext cx="4106100" cy="4014000"/>
          </a:xfrm>
          <a:prstGeom prst="rect">
            <a:avLst/>
          </a:prstGeom>
        </p:spPr>
        <p:txBody>
          <a:bodyPr lIns="91425" tIns="91425" rIns="91425" bIns="91425" anchor="ctr" anchorCtr="0"/>
          <a:lstStyle>
            <a:lvl1pPr lvl="0">
              <a:spcBef>
                <a:spcPts val="0"/>
              </a:spcBef>
              <a:buClr>
                <a:srgbClr val="FFFFFF"/>
              </a:buClr>
              <a:defRPr>
                <a:solidFill>
                  <a:srgbClr val="FFFFFF"/>
                </a:solidFill>
              </a:defRPr>
            </a:lvl1pPr>
            <a:lvl2pPr lvl="1">
              <a:spcBef>
                <a:spcPts val="0"/>
              </a:spcBef>
              <a:buClr>
                <a:srgbClr val="FFFFFF"/>
              </a:buClr>
              <a:defRPr>
                <a:solidFill>
                  <a:srgbClr val="FFFFFF"/>
                </a:solidFill>
              </a:defRPr>
            </a:lvl2pPr>
            <a:lvl3pPr lvl="2">
              <a:spcBef>
                <a:spcPts val="0"/>
              </a:spcBef>
              <a:buClr>
                <a:srgbClr val="FFFFFF"/>
              </a:buClr>
              <a:defRPr>
                <a:solidFill>
                  <a:srgbClr val="FFFFFF"/>
                </a:solidFill>
              </a:defRPr>
            </a:lvl3pPr>
            <a:lvl4pPr lvl="3">
              <a:spcBef>
                <a:spcPts val="0"/>
              </a:spcBef>
              <a:buClr>
                <a:srgbClr val="FFFFFF"/>
              </a:buClr>
              <a:defRPr>
                <a:solidFill>
                  <a:srgbClr val="FFFFFF"/>
                </a:solidFill>
              </a:defRPr>
            </a:lvl4pPr>
            <a:lvl5pPr lvl="4">
              <a:spcBef>
                <a:spcPts val="0"/>
              </a:spcBef>
              <a:buClr>
                <a:srgbClr val="FFFFFF"/>
              </a:buClr>
              <a:defRPr>
                <a:solidFill>
                  <a:srgbClr val="FFFFFF"/>
                </a:solidFill>
              </a:defRPr>
            </a:lvl5pPr>
            <a:lvl6pPr lvl="5">
              <a:spcBef>
                <a:spcPts val="0"/>
              </a:spcBef>
              <a:buClr>
                <a:srgbClr val="FFFFFF"/>
              </a:buClr>
              <a:defRPr>
                <a:solidFill>
                  <a:srgbClr val="FFFFFF"/>
                </a:solidFill>
              </a:defRPr>
            </a:lvl6pPr>
            <a:lvl7pPr lvl="6">
              <a:spcBef>
                <a:spcPts val="0"/>
              </a:spcBef>
              <a:buClr>
                <a:srgbClr val="FFFFFF"/>
              </a:buClr>
              <a:defRPr>
                <a:solidFill>
                  <a:srgbClr val="FFFFFF"/>
                </a:solidFill>
              </a:defRPr>
            </a:lvl7pPr>
            <a:lvl8pPr lvl="7">
              <a:spcBef>
                <a:spcPts val="0"/>
              </a:spcBef>
              <a:buClr>
                <a:srgbClr val="FFFFFF"/>
              </a:buClr>
              <a:defRPr>
                <a:solidFill>
                  <a:srgbClr val="FFFFFF"/>
                </a:solidFill>
              </a:defRPr>
            </a:lvl8pPr>
            <a:lvl9pPr lvl="8">
              <a:spcBef>
                <a:spcPts val="0"/>
              </a:spcBef>
              <a:buClr>
                <a:srgbClr val="FFFFFF"/>
              </a:buClr>
              <a:defRPr>
                <a:solidFill>
                  <a:srgbClr val="FFFFFF"/>
                </a:solidFill>
              </a:defRPr>
            </a:lvl9pPr>
          </a:lstStyle>
          <a:p>
            <a:endParaRPr/>
          </a:p>
        </p:txBody>
      </p:sp>
      <p:pic>
        <p:nvPicPr>
          <p:cNvPr id="72" name="Shape 72" descr="Packt-Logo-white.png"/>
          <p:cNvPicPr preferRelativeResize="0"/>
          <p:nvPr/>
        </p:nvPicPr>
        <p:blipFill>
          <a:blip r:embed="rId2">
            <a:alphaModFix/>
          </a:blip>
          <a:stretch>
            <a:fillRect/>
          </a:stretch>
        </p:blipFill>
        <p:spPr>
          <a:xfrm>
            <a:off x="112750" y="1763405"/>
            <a:ext cx="3382881" cy="161666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Classic)">
    <p:bg>
      <p:bgPr>
        <a:solidFill>
          <a:srgbClr val="333333"/>
        </a:solidFill>
        <a:effectLst/>
      </p:bgPr>
    </p:bg>
    <p:spTree>
      <p:nvGrpSpPr>
        <p:cNvPr id="1" name="Shape 75"/>
        <p:cNvGrpSpPr/>
        <p:nvPr/>
      </p:nvGrpSpPr>
      <p:grpSpPr>
        <a:xfrm>
          <a:off x="0" y="0"/>
          <a:ext cx="0" cy="0"/>
          <a:chOff x="0" y="0"/>
          <a:chExt cx="0" cy="0"/>
        </a:xfrm>
      </p:grpSpPr>
      <p:pic>
        <p:nvPicPr>
          <p:cNvPr id="76" name="Shape 7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and Subsection 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4" name="Shape 14"/>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pic>
        <p:nvPicPr>
          <p:cNvPr id="15" name="Shape 1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Course Title and Author Name">
    <p:bg>
      <p:bgPr>
        <a:solidFill>
          <a:srgbClr val="F3702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3" name="Shape 9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F37021"/>
        </a:solidFill>
        <a:effectLst/>
      </p:bgPr>
    </p:bg>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rtl="0">
              <a:spcBef>
                <a:spcPts val="0"/>
              </a:spcBef>
              <a:buSzPct val="100000"/>
              <a:buFont typeface="Calibri"/>
              <a:defRPr sz="4800">
                <a:latin typeface="Calibri"/>
                <a:ea typeface="Calibri"/>
                <a:cs typeface="Calibri"/>
                <a:sym typeface="Calibri"/>
              </a:defRPr>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6" name="Shape 96"/>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200">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200">
                <a:solidFill>
                  <a:schemeClr val="lt1"/>
                </a:solidFill>
              </a:defRPr>
            </a:lvl2pPr>
            <a:lvl3pPr lvl="2" rtl="0">
              <a:lnSpc>
                <a:spcPct val="100000"/>
              </a:lnSpc>
              <a:spcBef>
                <a:spcPts val="0"/>
              </a:spcBef>
              <a:spcAft>
                <a:spcPts val="0"/>
              </a:spcAft>
              <a:buClr>
                <a:schemeClr val="lt1"/>
              </a:buClr>
              <a:buSzPct val="100000"/>
              <a:buNone/>
              <a:defRPr sz="2200">
                <a:solidFill>
                  <a:schemeClr val="lt1"/>
                </a:solidFill>
              </a:defRPr>
            </a:lvl3pPr>
            <a:lvl4pPr lvl="3" rtl="0">
              <a:lnSpc>
                <a:spcPct val="100000"/>
              </a:lnSpc>
              <a:spcBef>
                <a:spcPts val="0"/>
              </a:spcBef>
              <a:spcAft>
                <a:spcPts val="0"/>
              </a:spcAft>
              <a:buClr>
                <a:schemeClr val="lt1"/>
              </a:buClr>
              <a:buSzPct val="100000"/>
              <a:buNone/>
              <a:defRPr sz="2200">
                <a:solidFill>
                  <a:schemeClr val="lt1"/>
                </a:solidFill>
              </a:defRPr>
            </a:lvl4pPr>
            <a:lvl5pPr lvl="4" rtl="0">
              <a:lnSpc>
                <a:spcPct val="100000"/>
              </a:lnSpc>
              <a:spcBef>
                <a:spcPts val="0"/>
              </a:spcBef>
              <a:spcAft>
                <a:spcPts val="0"/>
              </a:spcAft>
              <a:buClr>
                <a:schemeClr val="lt1"/>
              </a:buClr>
              <a:buSzPct val="100000"/>
              <a:buNone/>
              <a:defRPr sz="2200">
                <a:solidFill>
                  <a:schemeClr val="lt1"/>
                </a:solidFill>
              </a:defRPr>
            </a:lvl5pPr>
            <a:lvl6pPr lvl="5" rtl="0">
              <a:lnSpc>
                <a:spcPct val="100000"/>
              </a:lnSpc>
              <a:spcBef>
                <a:spcPts val="0"/>
              </a:spcBef>
              <a:spcAft>
                <a:spcPts val="0"/>
              </a:spcAft>
              <a:buClr>
                <a:schemeClr val="lt1"/>
              </a:buClr>
              <a:buSzPct val="100000"/>
              <a:buNone/>
              <a:defRPr sz="2200">
                <a:solidFill>
                  <a:schemeClr val="lt1"/>
                </a:solidFill>
              </a:defRPr>
            </a:lvl6pPr>
            <a:lvl7pPr lvl="6" rtl="0">
              <a:lnSpc>
                <a:spcPct val="100000"/>
              </a:lnSpc>
              <a:spcBef>
                <a:spcPts val="0"/>
              </a:spcBef>
              <a:spcAft>
                <a:spcPts val="0"/>
              </a:spcAft>
              <a:buClr>
                <a:schemeClr val="lt1"/>
              </a:buClr>
              <a:buSzPct val="100000"/>
              <a:buNone/>
              <a:defRPr sz="2200">
                <a:solidFill>
                  <a:schemeClr val="lt1"/>
                </a:solidFill>
              </a:defRPr>
            </a:lvl7pPr>
            <a:lvl8pPr lvl="7" rtl="0">
              <a:lnSpc>
                <a:spcPct val="100000"/>
              </a:lnSpc>
              <a:spcBef>
                <a:spcPts val="0"/>
              </a:spcBef>
              <a:spcAft>
                <a:spcPts val="0"/>
              </a:spcAft>
              <a:buClr>
                <a:schemeClr val="lt1"/>
              </a:buClr>
              <a:buSzPct val="100000"/>
              <a:buNone/>
              <a:defRPr sz="2200">
                <a:solidFill>
                  <a:schemeClr val="lt1"/>
                </a:solidFill>
              </a:defRPr>
            </a:lvl8pPr>
            <a:lvl9pPr lvl="8" rtl="0">
              <a:lnSpc>
                <a:spcPct val="100000"/>
              </a:lnSpc>
              <a:spcBef>
                <a:spcPts val="0"/>
              </a:spcBef>
              <a:spcAft>
                <a:spcPts val="0"/>
              </a:spcAft>
              <a:buClr>
                <a:schemeClr val="lt1"/>
              </a:buClr>
              <a:buSzPct val="100000"/>
              <a:buNone/>
              <a:defRPr sz="2200">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9"/>
        <p:cNvGrpSpPr/>
        <p:nvPr/>
      </p:nvGrpSpPr>
      <p:grpSpPr>
        <a:xfrm>
          <a:off x="0" y="0"/>
          <a:ext cx="0" cy="0"/>
          <a:chOff x="0" y="0"/>
          <a:chExt cx="0" cy="0"/>
        </a:xfrm>
      </p:grpSpPr>
      <p:sp>
        <p:nvSpPr>
          <p:cNvPr id="100" name="Shape 10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2" name="Shape 10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3" name="Shape 103"/>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04"/>
        <p:cNvGrpSpPr/>
        <p:nvPr/>
      </p:nvGrpSpPr>
      <p:grpSpPr>
        <a:xfrm>
          <a:off x="0" y="0"/>
          <a:ext cx="0" cy="0"/>
          <a:chOff x="0" y="0"/>
          <a:chExt cx="0" cy="0"/>
        </a:xfrm>
      </p:grpSpPr>
      <p:sp>
        <p:nvSpPr>
          <p:cNvPr id="105" name="Shape 105"/>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07" name="Shape 107"/>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8" name="Shape 108"/>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aption">
    <p:spTree>
      <p:nvGrpSpPr>
        <p:cNvPr id="1" name="Shape 133"/>
        <p:cNvGrpSpPr/>
        <p:nvPr/>
      </p:nvGrpSpPr>
      <p:grpSpPr>
        <a:xfrm>
          <a:off x="0" y="0"/>
          <a:ext cx="0" cy="0"/>
          <a:chOff x="0" y="0"/>
          <a:chExt cx="0" cy="0"/>
        </a:xfrm>
      </p:grpSpPr>
      <p:sp>
        <p:nvSpPr>
          <p:cNvPr id="134" name="Shape 134"/>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36" name="Shape 136"/>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0"/>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tandalone Introduction or Summar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rtl="0">
              <a:spcBef>
                <a:spcPts val="0"/>
              </a:spcBef>
              <a:buSzPct val="100000"/>
              <a:defRPr sz="4200"/>
            </a:lvl1pPr>
            <a:lvl2pPr lvl="1" rtl="0">
              <a:spcBef>
                <a:spcPts val="0"/>
              </a:spcBef>
              <a:buSzPct val="100000"/>
              <a:defRPr sz="4200"/>
            </a:lvl2pPr>
            <a:lvl3pPr lvl="2" rtl="0">
              <a:spcBef>
                <a:spcPts val="0"/>
              </a:spcBef>
              <a:buSzPct val="100000"/>
              <a:defRPr sz="4200"/>
            </a:lvl3pPr>
            <a:lvl4pPr lvl="3" rtl="0">
              <a:spcBef>
                <a:spcPts val="0"/>
              </a:spcBef>
              <a:buSzPct val="100000"/>
              <a:defRPr sz="4200"/>
            </a:lvl4pPr>
            <a:lvl5pPr lvl="4" rtl="0">
              <a:spcBef>
                <a:spcPts val="0"/>
              </a:spcBef>
              <a:buSzPct val="100000"/>
              <a:defRPr sz="4200"/>
            </a:lvl5pPr>
            <a:lvl6pPr lvl="5" rtl="0">
              <a:spcBef>
                <a:spcPts val="0"/>
              </a:spcBef>
              <a:buSzPct val="100000"/>
              <a:defRPr sz="4200"/>
            </a:lvl6pPr>
            <a:lvl7pPr lvl="6" rtl="0">
              <a:spcBef>
                <a:spcPts val="0"/>
              </a:spcBef>
              <a:buSzPct val="100000"/>
              <a:defRPr sz="4200"/>
            </a:lvl7pPr>
            <a:lvl8pPr lvl="7" rtl="0">
              <a:spcBef>
                <a:spcPts val="0"/>
              </a:spcBef>
              <a:buSzPct val="100000"/>
              <a:defRPr sz="4200"/>
            </a:lvl8pPr>
            <a:lvl9pPr lvl="8" rtl="0">
              <a:spcBef>
                <a:spcPts val="0"/>
              </a:spcBef>
              <a:buSzPct val="100000"/>
              <a:defRPr sz="4200"/>
            </a:lvl9pPr>
          </a:lstStyle>
          <a:p>
            <a:endParaRPr/>
          </a:p>
        </p:txBody>
      </p:sp>
      <p:pic>
        <p:nvPicPr>
          <p:cNvPr id="18" name="Shape 1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147"/>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149"/>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15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12" name="Shape 112"/>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spTree>
    <p:extLst>
      <p:ext uri="{BB962C8B-B14F-4D97-AF65-F5344CB8AC3E}">
        <p14:creationId xmlns:p14="http://schemas.microsoft.com/office/powerpoint/2010/main" val="3122145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sp>
        <p:nvSpPr>
          <p:cNvPr id="26" name="Shape 26"/>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27" name="Shape 2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28" name="Shape 28"/>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sp>
        <p:nvSpPr>
          <p:cNvPr id="30" name="Shape 30"/>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rtl="0">
              <a:spcBef>
                <a:spcPts val="0"/>
              </a:spcBef>
              <a:buClr>
                <a:srgbClr val="434343"/>
              </a:buClr>
              <a:buSzPct val="100000"/>
              <a:buFont typeface="Calibri"/>
              <a:defRPr sz="2000">
                <a:solidFill>
                  <a:srgbClr val="434343"/>
                </a:solidFill>
                <a:latin typeface="Calibri"/>
                <a:ea typeface="Calibri"/>
                <a:cs typeface="Calibri"/>
                <a:sym typeface="Calibri"/>
              </a:defRPr>
            </a:lvl1pPr>
            <a:lvl2pPr lvl="1" rtl="0">
              <a:spcBef>
                <a:spcPts val="0"/>
              </a:spcBef>
              <a:buClr>
                <a:srgbClr val="434343"/>
              </a:buClr>
              <a:buSzPct val="100000"/>
              <a:buFont typeface="Calibri"/>
              <a:defRPr sz="1800">
                <a:solidFill>
                  <a:srgbClr val="434343"/>
                </a:solidFill>
                <a:latin typeface="Calibri"/>
                <a:ea typeface="Calibri"/>
                <a:cs typeface="Calibri"/>
                <a:sym typeface="Calibri"/>
              </a:defRPr>
            </a:lvl2pPr>
            <a:lvl3pPr lvl="2" rtl="0">
              <a:spcBef>
                <a:spcPts val="0"/>
              </a:spcBef>
              <a:buClr>
                <a:srgbClr val="434343"/>
              </a:buClr>
              <a:buSzPct val="100000"/>
              <a:buFont typeface="Calibri"/>
              <a:defRPr sz="1600">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SzPct val="100000"/>
              <a:buFont typeface="Calibri"/>
              <a:defRPr sz="1200">
                <a:solidFill>
                  <a:srgbClr val="434343"/>
                </a:solidFill>
                <a:latin typeface="Calibri"/>
                <a:ea typeface="Calibri"/>
                <a:cs typeface="Calibri"/>
                <a:sym typeface="Calibri"/>
              </a:defRPr>
            </a:lvl8pPr>
            <a:lvl9pPr lvl="8" rtl="0">
              <a:spcBef>
                <a:spcPts val="0"/>
              </a:spcBef>
              <a:buClr>
                <a:srgbClr val="434343"/>
              </a:buClr>
              <a:buSzPct val="100000"/>
              <a:buFont typeface="Calibri"/>
              <a:defRPr sz="1200">
                <a:solidFill>
                  <a:srgbClr val="434343"/>
                </a:solidFill>
                <a:latin typeface="Calibri"/>
                <a:ea typeface="Calibri"/>
                <a:cs typeface="Calibri"/>
                <a:sym typeface="Calibri"/>
              </a:defRPr>
            </a:lvl9pPr>
          </a:lstStyle>
          <a:p>
            <a:endParaRPr/>
          </a:p>
        </p:txBody>
      </p:sp>
      <p:pic>
        <p:nvPicPr>
          <p:cNvPr id="31" name="Shape 31"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rtl="0">
              <a:spcBef>
                <a:spcPts val="0"/>
              </a:spcBef>
              <a:buSzPct val="100000"/>
              <a:defRPr sz="2000"/>
            </a:lvl1pPr>
            <a:lvl2pPr lvl="1" rtl="0">
              <a:spcBef>
                <a:spcPts val="0"/>
              </a:spcBef>
              <a:buSzPct val="100000"/>
              <a:defRPr sz="1800"/>
            </a:lvl2pPr>
            <a:lvl3pPr lvl="2" rtl="0">
              <a:spcBef>
                <a:spcPts val="0"/>
              </a:spcBef>
              <a:buSzPct val="100000"/>
              <a:defRPr sz="1800"/>
            </a:lvl3pPr>
            <a:lvl4pPr lvl="3" rtl="0">
              <a:spcBef>
                <a:spcPts val="0"/>
              </a:spcBef>
              <a:buSzPct val="100000"/>
              <a:defRPr sz="1800"/>
            </a:lvl4pPr>
            <a:lvl5pPr lvl="4" rtl="0">
              <a:spcBef>
                <a:spcPts val="0"/>
              </a:spcBef>
              <a:buSzPct val="100000"/>
              <a:defRPr sz="1800"/>
            </a:lvl5pPr>
            <a:lvl6pPr lvl="5" rtl="0">
              <a:spcBef>
                <a:spcPts val="0"/>
              </a:spcBef>
              <a:buSzPct val="100000"/>
              <a:defRPr sz="1800"/>
            </a:lvl6pPr>
            <a:lvl7pPr lvl="6" rtl="0">
              <a:spcBef>
                <a:spcPts val="0"/>
              </a:spcBef>
              <a:buSzPct val="100000"/>
              <a:defRPr sz="1800"/>
            </a:lvl7pPr>
            <a:lvl8pPr lvl="7" rtl="0">
              <a:spcBef>
                <a:spcPts val="0"/>
              </a:spcBef>
              <a:buSzPct val="100000"/>
              <a:defRPr sz="1800"/>
            </a:lvl8pPr>
            <a:lvl9pPr lvl="8" rtl="0">
              <a:spcBef>
                <a:spcPts val="0"/>
              </a:spcBef>
              <a:buSzPct val="100000"/>
              <a:defRPr sz="1800"/>
            </a:lvl9pPr>
          </a:lstStyle>
          <a:p>
            <a:endParaRPr/>
          </a:p>
        </p:txBody>
      </p:sp>
      <p:pic>
        <p:nvPicPr>
          <p:cNvPr id="36" name="Shape 36"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7"/>
        <p:cNvGrpSpPr/>
        <p:nvPr/>
      </p:nvGrpSpPr>
      <p:grpSpPr>
        <a:xfrm>
          <a:off x="0" y="0"/>
          <a:ext cx="0" cy="0"/>
          <a:chOff x="0" y="0"/>
          <a:chExt cx="0" cy="0"/>
        </a:xfrm>
      </p:grpSpPr>
      <p:sp>
        <p:nvSpPr>
          <p:cNvPr id="38" name="Shape 38"/>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1" name="Shape 41"/>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rtl="0">
              <a:spcBef>
                <a:spcPts val="0"/>
              </a:spcBef>
              <a:buClr>
                <a:schemeClr val="lt1"/>
              </a:buClr>
              <a:buFont typeface="Calibri"/>
              <a:defRPr>
                <a:solidFill>
                  <a:schemeClr val="lt1"/>
                </a:solidFill>
                <a:latin typeface="Calibri"/>
                <a:ea typeface="Calibri"/>
                <a:cs typeface="Calibri"/>
                <a:sym typeface="Calibri"/>
              </a:defRPr>
            </a:lvl1pPr>
            <a:lvl2pPr lvl="1" rtl="0">
              <a:spcBef>
                <a:spcPts val="0"/>
              </a:spcBef>
              <a:buClr>
                <a:schemeClr val="lt1"/>
              </a:buClr>
              <a:buSzPct val="100000"/>
              <a:buFont typeface="Calibri"/>
              <a:defRPr sz="1600">
                <a:solidFill>
                  <a:schemeClr val="lt1"/>
                </a:solidFill>
                <a:latin typeface="Calibri"/>
                <a:ea typeface="Calibri"/>
                <a:cs typeface="Calibri"/>
                <a:sym typeface="Calibri"/>
              </a:defRPr>
            </a:lvl2pPr>
            <a:lvl3pPr lvl="2" rtl="0">
              <a:spcBef>
                <a:spcPts val="0"/>
              </a:spcBef>
              <a:buClr>
                <a:schemeClr val="lt1"/>
              </a:buClr>
              <a:buFont typeface="Calibri"/>
              <a:defRPr>
                <a:solidFill>
                  <a:schemeClr val="lt1"/>
                </a:solidFill>
                <a:latin typeface="Calibri"/>
                <a:ea typeface="Calibri"/>
                <a:cs typeface="Calibri"/>
                <a:sym typeface="Calibri"/>
              </a:defRPr>
            </a:lvl3pPr>
            <a:lvl4pPr lvl="3" rtl="0">
              <a:spcBef>
                <a:spcPts val="0"/>
              </a:spcBef>
              <a:buClr>
                <a:schemeClr val="lt1"/>
              </a:buClr>
              <a:buSzPct val="100000"/>
              <a:buFont typeface="Calibri"/>
              <a:defRPr sz="1200">
                <a:solidFill>
                  <a:schemeClr val="lt1"/>
                </a:solidFill>
                <a:latin typeface="Calibri"/>
                <a:ea typeface="Calibri"/>
                <a:cs typeface="Calibri"/>
                <a:sym typeface="Calibri"/>
              </a:defRPr>
            </a:lvl4pPr>
            <a:lvl5pPr lvl="4" rtl="0">
              <a:spcBef>
                <a:spcPts val="0"/>
              </a:spcBef>
              <a:buClr>
                <a:schemeClr val="lt1"/>
              </a:buClr>
              <a:buSzPct val="100000"/>
              <a:buFont typeface="Calibri"/>
              <a:defRPr sz="1200">
                <a:solidFill>
                  <a:schemeClr val="lt1"/>
                </a:solidFill>
                <a:latin typeface="Calibri"/>
                <a:ea typeface="Calibri"/>
                <a:cs typeface="Calibri"/>
                <a:sym typeface="Calibri"/>
              </a:defRPr>
            </a:lvl5pPr>
            <a:lvl6pPr lvl="5" rtl="0">
              <a:spcBef>
                <a:spcPts val="0"/>
              </a:spcBef>
              <a:buClr>
                <a:schemeClr val="lt1"/>
              </a:buClr>
              <a:buSzPct val="100000"/>
              <a:buFont typeface="Calibri"/>
              <a:defRPr sz="1200">
                <a:solidFill>
                  <a:schemeClr val="lt1"/>
                </a:solidFill>
                <a:latin typeface="Calibri"/>
                <a:ea typeface="Calibri"/>
                <a:cs typeface="Calibri"/>
                <a:sym typeface="Calibri"/>
              </a:defRPr>
            </a:lvl6pPr>
            <a:lvl7pPr lvl="6" rtl="0">
              <a:spcBef>
                <a:spcPts val="0"/>
              </a:spcBef>
              <a:buClr>
                <a:schemeClr val="lt1"/>
              </a:buClr>
              <a:buSzPct val="100000"/>
              <a:buFont typeface="Calibri"/>
              <a:defRPr sz="1200">
                <a:solidFill>
                  <a:schemeClr val="lt1"/>
                </a:solidFill>
                <a:latin typeface="Calibri"/>
                <a:ea typeface="Calibri"/>
                <a:cs typeface="Calibri"/>
                <a:sym typeface="Calibri"/>
              </a:defRPr>
            </a:lvl7pPr>
            <a:lvl8pPr lvl="7" rtl="0">
              <a:spcBef>
                <a:spcPts val="0"/>
              </a:spcBef>
              <a:buClr>
                <a:schemeClr val="lt1"/>
              </a:buClr>
              <a:buSzPct val="100000"/>
              <a:buFont typeface="Calibri"/>
              <a:defRPr sz="1200">
                <a:solidFill>
                  <a:schemeClr val="lt1"/>
                </a:solidFill>
                <a:latin typeface="Calibri"/>
                <a:ea typeface="Calibri"/>
                <a:cs typeface="Calibri"/>
                <a:sym typeface="Calibri"/>
              </a:defRPr>
            </a:lvl8pPr>
            <a:lvl9pPr lvl="8" rtl="0">
              <a:spcBef>
                <a:spcPts val="0"/>
              </a:spcBef>
              <a:buClr>
                <a:schemeClr val="lt1"/>
              </a:buClr>
              <a:buSzPct val="100000"/>
              <a:buFont typeface="Calibri"/>
              <a:defRPr sz="1200">
                <a:solidFill>
                  <a:schemeClr val="lt1"/>
                </a:solidFill>
                <a:latin typeface="Calibri"/>
                <a:ea typeface="Calibri"/>
                <a:cs typeface="Calibri"/>
                <a:sym typeface="Calibri"/>
              </a:defRPr>
            </a:lvl9pPr>
          </a:lstStyle>
          <a:p>
            <a:endParaRPr/>
          </a:p>
        </p:txBody>
      </p:sp>
      <p:pic>
        <p:nvPicPr>
          <p:cNvPr id="42" name="Shape 42" descr="icon-beacon.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90250" y="488250"/>
            <a:ext cx="80340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pic>
        <p:nvPicPr>
          <p:cNvPr id="45" name="Shape 45"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plit Summary">
    <p:spTree>
      <p:nvGrpSpPr>
        <p:cNvPr id="1" name="Shape 46"/>
        <p:cNvGrpSpPr/>
        <p:nvPr/>
      </p:nvGrpSpPr>
      <p:grpSpPr>
        <a:xfrm>
          <a:off x="0" y="0"/>
          <a:ext cx="0" cy="0"/>
          <a:chOff x="0" y="0"/>
          <a:chExt cx="0" cy="0"/>
        </a:xfrm>
      </p:grpSpPr>
      <p:sp>
        <p:nvSpPr>
          <p:cNvPr id="47" name="Shape 47"/>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49" name="Shape 49"/>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Clr>
                <a:srgbClr val="434343"/>
              </a:buClr>
              <a:buSzPct val="100000"/>
              <a:defRPr sz="4200">
                <a:solidFill>
                  <a:srgbClr val="434343"/>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0" name="Shape 50"/>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rtl="0">
              <a:lnSpc>
                <a:spcPct val="100000"/>
              </a:lnSpc>
              <a:spcBef>
                <a:spcPts val="0"/>
              </a:spcBef>
              <a:spcAft>
                <a:spcPts val="0"/>
              </a:spcAft>
              <a:buSzPct val="100000"/>
              <a:buFont typeface="Calibri"/>
              <a:buNone/>
              <a:defRPr sz="2100">
                <a:latin typeface="Calibri"/>
                <a:ea typeface="Calibri"/>
                <a:cs typeface="Calibri"/>
                <a:sym typeface="Calibri"/>
              </a:defRPr>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1" name="Shape 5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2" name="Shape 52"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a:p>
        </p:txBody>
      </p:sp>
      <p:sp>
        <p:nvSpPr>
          <p:cNvPr id="56" name="Shape 56"/>
          <p:cNvSpPr txBox="1">
            <a:spLocks noGrp="1"/>
          </p:cNvSpPr>
          <p:nvPr>
            <p:ph type="title"/>
          </p:nvPr>
        </p:nvSpPr>
        <p:spPr>
          <a:xfrm>
            <a:off x="265500" y="3387625"/>
            <a:ext cx="4045200" cy="1482300"/>
          </a:xfrm>
          <a:prstGeom prst="rect">
            <a:avLst/>
          </a:prstGeom>
        </p:spPr>
        <p:txBody>
          <a:bodyPr lIns="91425" tIns="91425" rIns="91425" bIns="91425" anchor="t" anchorCtr="0"/>
          <a:lstStyle>
            <a:lvl1pPr lvl="0" algn="ctr" rtl="0">
              <a:spcBef>
                <a:spcPts val="0"/>
              </a:spcBef>
              <a:buClr>
                <a:srgbClr val="4285F4"/>
              </a:buClr>
              <a:buSzPct val="100000"/>
              <a:defRPr sz="2400">
                <a:solidFill>
                  <a:srgbClr val="4285F4"/>
                </a:solidFill>
              </a:defRPr>
            </a:lvl1pPr>
            <a:lvl2pPr lvl="1" algn="ctr" rtl="0">
              <a:spcBef>
                <a:spcPts val="0"/>
              </a:spcBef>
              <a:buClr>
                <a:schemeClr val="dk2"/>
              </a:buClr>
              <a:buSzPct val="100000"/>
              <a:defRPr sz="4200">
                <a:solidFill>
                  <a:schemeClr val="dk2"/>
                </a:solidFill>
              </a:defRPr>
            </a:lvl2pPr>
            <a:lvl3pPr lvl="2" algn="ctr" rtl="0">
              <a:spcBef>
                <a:spcPts val="0"/>
              </a:spcBef>
              <a:buClr>
                <a:schemeClr val="dk2"/>
              </a:buClr>
              <a:buSzPct val="100000"/>
              <a:defRPr sz="4200">
                <a:solidFill>
                  <a:schemeClr val="dk2"/>
                </a:solidFill>
              </a:defRPr>
            </a:lvl3pPr>
            <a:lvl4pPr lvl="3" algn="ctr" rtl="0">
              <a:spcBef>
                <a:spcPts val="0"/>
              </a:spcBef>
              <a:buClr>
                <a:schemeClr val="dk2"/>
              </a:buClr>
              <a:buSzPct val="100000"/>
              <a:defRPr sz="4200">
                <a:solidFill>
                  <a:schemeClr val="dk2"/>
                </a:solidFill>
              </a:defRPr>
            </a:lvl4pPr>
            <a:lvl5pPr lvl="4" algn="ctr" rtl="0">
              <a:spcBef>
                <a:spcPts val="0"/>
              </a:spcBef>
              <a:buClr>
                <a:schemeClr val="dk2"/>
              </a:buClr>
              <a:buSzPct val="100000"/>
              <a:defRPr sz="4200">
                <a:solidFill>
                  <a:schemeClr val="dk2"/>
                </a:solidFill>
              </a:defRPr>
            </a:lvl5pPr>
            <a:lvl6pPr lvl="5" algn="ctr" rtl="0">
              <a:spcBef>
                <a:spcPts val="0"/>
              </a:spcBef>
              <a:buClr>
                <a:schemeClr val="dk2"/>
              </a:buClr>
              <a:buSzPct val="100000"/>
              <a:defRPr sz="4200">
                <a:solidFill>
                  <a:schemeClr val="dk2"/>
                </a:solidFill>
              </a:defRPr>
            </a:lvl6pPr>
            <a:lvl7pPr lvl="6" algn="ctr" rtl="0">
              <a:spcBef>
                <a:spcPts val="0"/>
              </a:spcBef>
              <a:buClr>
                <a:schemeClr val="dk2"/>
              </a:buClr>
              <a:buSzPct val="100000"/>
              <a:defRPr sz="4200">
                <a:solidFill>
                  <a:schemeClr val="dk2"/>
                </a:solidFill>
              </a:defRPr>
            </a:lvl7pPr>
            <a:lvl8pPr lvl="7" algn="ctr" rtl="0">
              <a:spcBef>
                <a:spcPts val="0"/>
              </a:spcBef>
              <a:buClr>
                <a:schemeClr val="dk2"/>
              </a:buClr>
              <a:buSzPct val="100000"/>
              <a:defRPr sz="4200">
                <a:solidFill>
                  <a:schemeClr val="dk2"/>
                </a:solidFill>
              </a:defRPr>
            </a:lvl8pPr>
            <a:lvl9pPr lvl="8" algn="ctr" rtl="0">
              <a:spcBef>
                <a:spcPts val="0"/>
              </a:spcBef>
              <a:buClr>
                <a:schemeClr val="dk2"/>
              </a:buClr>
              <a:buSzPct val="100000"/>
              <a:defRPr sz="4200">
                <a:solidFill>
                  <a:schemeClr val="dk2"/>
                </a:solidFill>
              </a:defRPr>
            </a:lvl9pPr>
          </a:lstStyle>
          <a:p>
            <a:endParaRPr/>
          </a:p>
        </p:txBody>
      </p:sp>
      <p:sp>
        <p:nvSpPr>
          <p:cNvPr id="57" name="Shape 57"/>
          <p:cNvSpPr txBox="1">
            <a:spLocks noGrp="1"/>
          </p:cNvSpPr>
          <p:nvPr>
            <p:ph type="body" idx="1"/>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buSzPct val="100000"/>
              <a:buFont typeface="Calibri"/>
              <a:defRPr sz="2200">
                <a:solidFill>
                  <a:schemeClr val="lt1"/>
                </a:solidFill>
                <a:latin typeface="Calibri"/>
                <a:ea typeface="Calibri"/>
                <a:cs typeface="Calibri"/>
                <a:sym typeface="Calibri"/>
              </a:defRPr>
            </a:lvl1pPr>
            <a:lvl2pPr lvl="1" rtl="0">
              <a:spcBef>
                <a:spcPts val="0"/>
              </a:spcBef>
              <a:buClr>
                <a:schemeClr val="lt1"/>
              </a:buClr>
              <a:buSzPct val="100000"/>
              <a:defRPr sz="1600">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8" name="Shape 58" descr="icon-white.png"/>
          <p:cNvPicPr preferRelativeResize="0"/>
          <p:nvPr/>
        </p:nvPicPr>
        <p:blipFill rotWithShape="1">
          <a:blip r:embed="rId2">
            <a:alphaModFix/>
          </a:blip>
          <a:srcRect/>
          <a:stretch/>
        </p:blipFill>
        <p:spPr>
          <a:xfrm>
            <a:off x="8524180" y="4134624"/>
            <a:ext cx="438222" cy="837900"/>
          </a:xfrm>
          <a:prstGeom prst="rect">
            <a:avLst/>
          </a:prstGeom>
          <a:noFill/>
          <a:ln>
            <a:noFill/>
          </a:ln>
        </p:spPr>
      </p:pic>
      <p:pic>
        <p:nvPicPr>
          <p:cNvPr id="59" name="Shape 59" descr="Corporate headshot of a man"/>
          <p:cNvPicPr preferRelativeResize="0"/>
          <p:nvPr/>
        </p:nvPicPr>
        <p:blipFill>
          <a:blip r:embed="rId3">
            <a:alphaModFix/>
          </a:blip>
          <a:stretch>
            <a:fillRect/>
          </a:stretch>
        </p:blipFill>
        <p:spPr>
          <a:xfrm>
            <a:off x="1142554" y="917976"/>
            <a:ext cx="2291100" cy="2291100"/>
          </a:xfrm>
          <a:prstGeom prst="ellipse">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2.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89" name="Shape 89"/>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90" name="Shape 90"/>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2"/>
                </a:solidFill>
                <a:latin typeface="Roboto"/>
                <a:ea typeface="Roboto"/>
                <a:cs typeface="Roboto"/>
                <a:sym typeface="Roboto"/>
              </a:rPr>
              <a:pPr lvl="0" algn="r" rtl="0">
                <a:spcBef>
                  <a:spcPts val="0"/>
                </a:spcBef>
                <a:buNone/>
              </a:pPr>
              <a:t>‹#›</a:t>
            </a:fld>
            <a:endParaRPr lang="en" sz="1000">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2" r:id="rId3"/>
    <p:sldLayoutId id="2147483673" r:id="rId4"/>
    <p:sldLayoutId id="2147483679" r:id="rId5"/>
    <p:sldLayoutId id="2147483681" r:id="rId6"/>
    <p:sldLayoutId id="2147483683" r:id="rId7"/>
    <p:sldLayoutId id="2147483684" r:id="rId8"/>
    <p:sldLayoutId id="2147483685" r:id="rId9"/>
    <p:sldLayoutId id="2147483686" r:id="rId10"/>
    <p:sldLayoutId id="2147483687" r:id="rId11"/>
    <p:sldLayoutId id="2147483688" r:id="rId12"/>
    <p:sldLayoutId id="2147483689" r:id="rId13"/>
    <p:sldLayoutId id="214748369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66"/>
        <p:cNvGrpSpPr/>
        <p:nvPr/>
      </p:nvGrpSpPr>
      <p:grpSpPr>
        <a:xfrm>
          <a:off x="0" y="0"/>
          <a:ext cx="0" cy="0"/>
          <a:chOff x="0" y="0"/>
          <a:chExt cx="0" cy="0"/>
        </a:xfrm>
      </p:grpSpPr>
      <p:sp>
        <p:nvSpPr>
          <p:cNvPr id="167" name="Shape 167"/>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dirty="0" smtClean="0"/>
              <a:t>Obtainins &amp; Understanding Text</a:t>
            </a:r>
            <a:endParaRPr lang="en" dirty="0"/>
          </a:p>
        </p:txBody>
      </p:sp>
      <p:sp>
        <p:nvSpPr>
          <p:cNvPr id="168" name="Shape 168"/>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 dirty="0" smtClean="0"/>
              <a:t>Text Mining</a:t>
            </a:r>
            <a:endParaRPr lang="e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xfrm>
            <a:off x="98250" y="16350"/>
            <a:ext cx="8826600" cy="602700"/>
          </a:xfrm>
          <a:prstGeom prst="rect">
            <a:avLst/>
          </a:prstGeom>
        </p:spPr>
        <p:txBody>
          <a:bodyPr lIns="91425" tIns="91425" rIns="91425" bIns="91425" anchor="ctr" anchorCtr="0">
            <a:noAutofit/>
          </a:bodyPr>
          <a:lstStyle/>
          <a:p>
            <a:pPr lvl="0" rtl="0">
              <a:spcBef>
                <a:spcPts val="0"/>
              </a:spcBef>
              <a:buNone/>
            </a:pPr>
            <a:r>
              <a:rPr lang="en" sz="2200" dirty="0" smtClean="0"/>
              <a:t>In this video</a:t>
            </a:r>
            <a:endParaRPr lang="en" sz="2200" dirty="0"/>
          </a:p>
        </p:txBody>
      </p:sp>
      <p:sp>
        <p:nvSpPr>
          <p:cNvPr id="213" name="Shape 213"/>
          <p:cNvSpPr txBox="1">
            <a:spLocks noGrp="1"/>
          </p:cNvSpPr>
          <p:nvPr>
            <p:ph type="body" idx="4294967295"/>
          </p:nvPr>
        </p:nvSpPr>
        <p:spPr>
          <a:xfrm>
            <a:off x="208750" y="888475"/>
            <a:ext cx="8716200" cy="4023300"/>
          </a:xfrm>
          <a:prstGeom prst="rect">
            <a:avLst/>
          </a:prstGeom>
        </p:spPr>
        <p:txBody>
          <a:bodyPr lIns="91425" tIns="91425" rIns="91425" bIns="91425" anchor="t" anchorCtr="0">
            <a:noAutofit/>
          </a:bodyPr>
          <a:lstStyle/>
          <a:p>
            <a:pPr marL="457200" lvl="0" indent="-355600" rtl="0">
              <a:spcBef>
                <a:spcPts val="0"/>
              </a:spcBef>
              <a:buClr>
                <a:srgbClr val="434343"/>
              </a:buClr>
              <a:buSzPct val="100000"/>
              <a:buChar char="●"/>
            </a:pPr>
            <a:r>
              <a:rPr lang="en" sz="2000" dirty="0" smtClean="0">
                <a:solidFill>
                  <a:srgbClr val="434343"/>
                </a:solidFill>
              </a:rPr>
              <a:t>Obtaining Text</a:t>
            </a:r>
          </a:p>
          <a:p>
            <a:pPr marL="457200" lvl="0" indent="-355600" rtl="0">
              <a:spcBef>
                <a:spcPts val="0"/>
              </a:spcBef>
              <a:buClr>
                <a:srgbClr val="434343"/>
              </a:buClr>
              <a:buSzPct val="100000"/>
              <a:buChar char="●"/>
            </a:pPr>
            <a:r>
              <a:rPr lang="en" sz="2000" dirty="0" smtClean="0">
                <a:solidFill>
                  <a:srgbClr val="434343"/>
                </a:solidFill>
              </a:rPr>
              <a:t>Apache Tika</a:t>
            </a:r>
            <a:endParaRPr lang="en" sz="2000" dirty="0">
              <a:solidFill>
                <a:srgbClr val="434343"/>
              </a:solidFill>
            </a:endParaRPr>
          </a:p>
        </p:txBody>
      </p:sp>
    </p:spTree>
    <p:extLst>
      <p:ext uri="{BB962C8B-B14F-4D97-AF65-F5344CB8AC3E}">
        <p14:creationId xmlns:p14="http://schemas.microsoft.com/office/powerpoint/2010/main" val="18951070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Obtaining Text</a:t>
            </a:r>
            <a:endParaRPr lang="en-US" dirty="0"/>
          </a:p>
        </p:txBody>
      </p:sp>
      <p:sp>
        <p:nvSpPr>
          <p:cNvPr id="4" name="Text Placeholder 3"/>
          <p:cNvSpPr>
            <a:spLocks noGrp="1"/>
          </p:cNvSpPr>
          <p:nvPr>
            <p:ph type="body" idx="1"/>
          </p:nvPr>
        </p:nvSpPr>
        <p:spPr/>
        <p:txBody>
          <a:bodyPr/>
          <a:lstStyle/>
          <a:p>
            <a:r>
              <a:rPr lang="en-US" dirty="0" smtClean="0"/>
              <a:t>In order to analyze text, you need to have it.</a:t>
            </a:r>
          </a:p>
          <a:p>
            <a:r>
              <a:rPr lang="en-US" dirty="0" smtClean="0"/>
              <a:t>Lots of file formats. Metadata is irrelevant.</a:t>
            </a:r>
            <a:endParaRPr lang="en-US" dirty="0"/>
          </a:p>
        </p:txBody>
      </p:sp>
    </p:spTree>
    <p:extLst>
      <p:ext uri="{BB962C8B-B14F-4D97-AF65-F5344CB8AC3E}">
        <p14:creationId xmlns:p14="http://schemas.microsoft.com/office/powerpoint/2010/main" val="510802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Previous section, File Formats</a:t>
            </a:r>
            <a:endParaRPr lang="en-US" dirty="0"/>
          </a:p>
        </p:txBody>
      </p:sp>
      <p:sp>
        <p:nvSpPr>
          <p:cNvPr id="5" name="Text Placeholder 4"/>
          <p:cNvSpPr>
            <a:spLocks noGrp="1"/>
          </p:cNvSpPr>
          <p:nvPr>
            <p:ph type="body" idx="1"/>
          </p:nvPr>
        </p:nvSpPr>
        <p:spPr/>
        <p:txBody>
          <a:bodyPr/>
          <a:lstStyle/>
          <a:p>
            <a:r>
              <a:rPr lang="en-US" dirty="0" smtClean="0"/>
              <a:t>Lots of formats.</a:t>
            </a:r>
          </a:p>
          <a:p>
            <a:r>
              <a:rPr lang="en-US" dirty="0" smtClean="0"/>
              <a:t>Parse only where you need context.</a:t>
            </a:r>
          </a:p>
          <a:p>
            <a:r>
              <a:rPr lang="en-US" dirty="0" smtClean="0"/>
              <a:t>Otherwise, search problem.</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109" y="3062074"/>
            <a:ext cx="838200" cy="9251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432" y="1830778"/>
            <a:ext cx="809625" cy="1143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6403" y="1945352"/>
            <a:ext cx="646384" cy="91254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8692" y="2989921"/>
            <a:ext cx="809625" cy="1143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1660" y="1919074"/>
            <a:ext cx="965098" cy="96509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15592" y="3062074"/>
            <a:ext cx="1052929" cy="1052929"/>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8706" y="4095750"/>
            <a:ext cx="871019" cy="901054"/>
          </a:xfrm>
          <a:prstGeom prst="rect">
            <a:avLst/>
          </a:prstGeom>
        </p:spPr>
      </p:pic>
      <p:sp>
        <p:nvSpPr>
          <p:cNvPr id="12" name="Rectangle 11"/>
          <p:cNvSpPr/>
          <p:nvPr/>
        </p:nvSpPr>
        <p:spPr>
          <a:xfrm>
            <a:off x="7624249" y="4151132"/>
            <a:ext cx="1078509" cy="646331"/>
          </a:xfrm>
          <a:prstGeom prst="rect">
            <a:avLst/>
          </a:prstGeom>
          <a:noFill/>
        </p:spPr>
        <p:txBody>
          <a:bodyPr wrap="square" lIns="91440" tIns="45720" rIns="91440" bIns="45720">
            <a:spAutoFit/>
          </a:bodyPr>
          <a:lstStyle/>
          <a:p>
            <a:pPr algn="ctr"/>
            <a:r>
              <a:rPr lang="en-US" sz="36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Etc.</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5082896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a:t>
            </a:r>
            <a:r>
              <a:rPr lang="en-US" dirty="0" err="1" smtClean="0"/>
              <a:t>Tika</a:t>
            </a:r>
            <a:endParaRPr lang="en-US" dirty="0"/>
          </a:p>
        </p:txBody>
      </p:sp>
      <p:sp>
        <p:nvSpPr>
          <p:cNvPr id="5" name="Text Placeholder 4"/>
          <p:cNvSpPr>
            <a:spLocks noGrp="1"/>
          </p:cNvSpPr>
          <p:nvPr>
            <p:ph type="body" idx="1"/>
          </p:nvPr>
        </p:nvSpPr>
        <p:spPr/>
        <p:txBody>
          <a:bodyPr/>
          <a:lstStyle/>
          <a:p>
            <a:r>
              <a:rPr lang="en-US" dirty="0" smtClean="0"/>
              <a:t>Parse text out of over 1000 file formats.</a:t>
            </a:r>
          </a:p>
          <a:p>
            <a:r>
              <a:rPr lang="en-US" dirty="0" smtClean="0"/>
              <a:t>Just text.</a:t>
            </a:r>
          </a:p>
          <a:p>
            <a:r>
              <a:rPr lang="en-US" dirty="0"/>
              <a:t>	</a:t>
            </a:r>
            <a:r>
              <a:rPr lang="en-US" dirty="0" smtClean="0"/>
              <a:t>Started from search engine.</a:t>
            </a:r>
          </a:p>
        </p:txBody>
      </p:sp>
    </p:spTree>
    <p:extLst>
      <p:ext uri="{BB962C8B-B14F-4D97-AF65-F5344CB8AC3E}">
        <p14:creationId xmlns:p14="http://schemas.microsoft.com/office/powerpoint/2010/main" val="1914232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1000 formats – specify or </a:t>
            </a:r>
            <a:r>
              <a:rPr lang="en-US" dirty="0" err="1" smtClean="0"/>
              <a:t>autodetect</a:t>
            </a:r>
            <a:endParaRPr lang="en-US" dirty="0"/>
          </a:p>
        </p:txBody>
      </p:sp>
      <p:sp>
        <p:nvSpPr>
          <p:cNvPr id="3" name="Text Placeholder 2"/>
          <p:cNvSpPr>
            <a:spLocks noGrp="1"/>
          </p:cNvSpPr>
          <p:nvPr>
            <p:ph type="body" idx="1"/>
          </p:nvPr>
        </p:nvSpPr>
        <p:spPr/>
        <p:txBody>
          <a:bodyPr/>
          <a:lstStyle/>
          <a:p>
            <a:r>
              <a:rPr lang="en-US" dirty="0" smtClean="0"/>
              <a:t>Lots of formats – do you need them all?</a:t>
            </a:r>
          </a:p>
          <a:p>
            <a:r>
              <a:rPr lang="en-US" dirty="0" err="1" smtClean="0"/>
              <a:t>Tika’s</a:t>
            </a:r>
            <a:r>
              <a:rPr lang="en-US" dirty="0" smtClean="0"/>
              <a:t> </a:t>
            </a:r>
            <a:r>
              <a:rPr lang="en-US" dirty="0" err="1" smtClean="0"/>
              <a:t>AutoDetectParser</a:t>
            </a:r>
            <a:r>
              <a:rPr lang="en-US" dirty="0" smtClean="0"/>
              <a:t> can work but do you need it?</a:t>
            </a:r>
            <a:endParaRPr lang="en-US" dirty="0"/>
          </a:p>
        </p:txBody>
      </p:sp>
    </p:spTree>
    <p:extLst>
      <p:ext uri="{BB962C8B-B14F-4D97-AF65-F5344CB8AC3E}">
        <p14:creationId xmlns:p14="http://schemas.microsoft.com/office/powerpoint/2010/main" val="1795928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Tika</a:t>
            </a:r>
            <a:r>
              <a:rPr lang="en-US" dirty="0" smtClean="0"/>
              <a:t> Demo</a:t>
            </a:r>
            <a:endParaRPr lang="en-US" dirty="0"/>
          </a:p>
        </p:txBody>
      </p:sp>
      <p:sp>
        <p:nvSpPr>
          <p:cNvPr id="3" name="Text Placeholder 2"/>
          <p:cNvSpPr>
            <a:spLocks noGrp="1"/>
          </p:cNvSpPr>
          <p:nvPr>
            <p:ph type="body" idx="1"/>
          </p:nvPr>
        </p:nvSpPr>
        <p:spPr/>
        <p:txBody>
          <a:bodyPr/>
          <a:lstStyle/>
          <a:p>
            <a:r>
              <a:rPr lang="en-US" dirty="0" smtClean="0"/>
              <a:t>Class file: </a:t>
            </a:r>
            <a:r>
              <a:rPr lang="en-US" dirty="0" err="1" smtClean="0"/>
              <a:t>TikaDemo</a:t>
            </a:r>
            <a:endParaRPr lang="en-US" dirty="0"/>
          </a:p>
        </p:txBody>
      </p:sp>
    </p:spTree>
    <p:extLst>
      <p:ext uri="{BB962C8B-B14F-4D97-AF65-F5344CB8AC3E}">
        <p14:creationId xmlns:p14="http://schemas.microsoft.com/office/powerpoint/2010/main" val="4186122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ctrTitle"/>
          </p:nvPr>
        </p:nvSpPr>
        <p:spPr>
          <a:xfrm>
            <a:off x="390525" y="1819275"/>
            <a:ext cx="8222100" cy="933600"/>
          </a:xfrm>
          <a:prstGeom prst="rect">
            <a:avLst/>
          </a:prstGeom>
        </p:spPr>
        <p:txBody>
          <a:bodyPr lIns="91425" tIns="91425" rIns="91425" bIns="91425" anchor="b" anchorCtr="0">
            <a:noAutofit/>
          </a:bodyPr>
          <a:lstStyle/>
          <a:p>
            <a:pPr lvl="0" rtl="0">
              <a:spcBef>
                <a:spcPts val="0"/>
              </a:spcBef>
              <a:buNone/>
            </a:pPr>
            <a:r>
              <a:rPr lang="en"/>
              <a:t>Next Video</a:t>
            </a:r>
          </a:p>
        </p:txBody>
      </p:sp>
      <p:sp>
        <p:nvSpPr>
          <p:cNvPr id="273" name="Shape 273"/>
          <p:cNvSpPr txBox="1">
            <a:spLocks noGrp="1"/>
          </p:cNvSpPr>
          <p:nvPr>
            <p:ph type="subTitle" idx="1"/>
          </p:nvPr>
        </p:nvSpPr>
        <p:spPr>
          <a:xfrm>
            <a:off x="390525" y="2789130"/>
            <a:ext cx="8222100" cy="432900"/>
          </a:xfrm>
          <a:prstGeom prst="rect">
            <a:avLst/>
          </a:prstGeom>
        </p:spPr>
        <p:txBody>
          <a:bodyPr lIns="91425" tIns="91425" rIns="91425" bIns="91425" anchor="t" anchorCtr="0">
            <a:noAutofit/>
          </a:bodyPr>
          <a:lstStyle/>
          <a:p>
            <a:pPr lvl="0" rtl="0">
              <a:spcBef>
                <a:spcPts val="0"/>
              </a:spcBef>
              <a:buNone/>
            </a:pPr>
            <a:r>
              <a:rPr lang="en" dirty="0" smtClean="0"/>
              <a:t>Sentiment Analysis</a:t>
            </a:r>
            <a:endParaRPr lang="e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6162</TotalTime>
  <Words>182</Words>
  <Application>Microsoft Office PowerPoint</Application>
  <PresentationFormat>On-screen Show (16:9)</PresentationFormat>
  <Paragraphs>29</Paragraphs>
  <Slides>8</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Roboto</vt:lpstr>
      <vt:lpstr>Arial</vt:lpstr>
      <vt:lpstr>Wingdings</vt:lpstr>
      <vt:lpstr>Calibri</vt:lpstr>
      <vt:lpstr>Packt</vt:lpstr>
      <vt:lpstr>Packt</vt:lpstr>
      <vt:lpstr>Obtainins &amp; Understanding Text</vt:lpstr>
      <vt:lpstr>In this video</vt:lpstr>
      <vt:lpstr>Obtaining Text</vt:lpstr>
      <vt:lpstr>Previous section, File Formats</vt:lpstr>
      <vt:lpstr>Apache Tika</vt:lpstr>
      <vt:lpstr>1000 formats – specify or autodetect</vt:lpstr>
      <vt:lpstr>Tika Demo</vt:lpstr>
      <vt:lpstr>Next Video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Subsection Title</dc:title>
  <dc:creator>Erik Costlow</dc:creator>
  <cp:lastModifiedBy>Erik Costlow</cp:lastModifiedBy>
  <cp:revision>50</cp:revision>
  <dcterms:modified xsi:type="dcterms:W3CDTF">2017-07-26T00:51:08Z</dcterms:modified>
</cp:coreProperties>
</file>